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2a8752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25f1a3d81c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25f3c1171b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25f1d4040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25f6563c46e.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25f78f545c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25f2eb701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70c9ba1d.png"/><Relationship Id="rId3" Type="http://schemas.openxmlformats.org/officeDocument/2006/relationships/image" Target="../media/file125f4bd9ffc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5526c3c3.png"/><Relationship Id="rId3" Type="http://schemas.openxmlformats.org/officeDocument/2006/relationships/image" Target="../media/file125f63fe62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520dd510.png"/><Relationship Id="rId3" Type="http://schemas.openxmlformats.org/officeDocument/2006/relationships/image" Target="../media/file125fa1f37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776439b.png"/><Relationship Id="rId3" Type="http://schemas.openxmlformats.org/officeDocument/2006/relationships/image" Target="../media/file125f655078f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6340887.png"/><Relationship Id="rId3" Type="http://schemas.openxmlformats.org/officeDocument/2006/relationships/image" Target="../media/file125f421bda3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32958001.png"/><Relationship Id="rId3" Type="http://schemas.openxmlformats.org/officeDocument/2006/relationships/image" Target="../media/file125f7506db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153b142e.png"/><Relationship Id="rId3" Type="http://schemas.openxmlformats.org/officeDocument/2006/relationships/image" Target="../media/file125f59a9e2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206f5660.png"/><Relationship Id="rId3" Type="http://schemas.openxmlformats.org/officeDocument/2006/relationships/image" Target="../media/file125f6d8fc9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656fd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90dc0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5c98bf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4304625e.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54d62bb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8ce9cf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4a3f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448 triages made. This is an increase of 97 triages compared to the previous day (351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14 September there were 1,849 triages to NHS Pathways for COVID-19, this is an average of 264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2020-09-15T09:38:46Z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